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9" r:id="rId4"/>
    <p:sldId id="279" r:id="rId5"/>
    <p:sldId id="281" r:id="rId6"/>
    <p:sldId id="30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301" r:id="rId22"/>
    <p:sldId id="297" r:id="rId23"/>
    <p:sldId id="298" r:id="rId24"/>
    <p:sldId id="302" r:id="rId25"/>
    <p:sldId id="303" r:id="rId26"/>
  </p:sldIdLst>
  <p:sldSz cx="12192000" cy="6858000"/>
  <p:notesSz cx="6858000" cy="9144000"/>
  <p:photoAlbum layout="1picTitle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0AC4B6-AC49-4CD9-AB16-C8B11577BEF3}">
          <p14:sldIdLst>
            <p14:sldId id="256"/>
            <p14:sldId id="278"/>
          </p14:sldIdLst>
        </p14:section>
        <p14:section name="Podmíněné formátování" id="{70BF778E-4C4D-4746-A746-9D440B74C057}">
          <p14:sldIdLst>
            <p14:sldId id="299"/>
            <p14:sldId id="279"/>
            <p14:sldId id="281"/>
          </p14:sldIdLst>
        </p14:section>
        <p14:section name="Směrodatná odchylka" id="{13B14AF7-6358-4AB5-8BD5-1FB12839864F}">
          <p14:sldIdLst>
            <p14:sldId id="300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Korelace" id="{09FA8BC1-2D87-41D1-90DB-82D0CE23A91C}">
          <p14:sldIdLst>
            <p14:sldId id="301"/>
            <p14:sldId id="297"/>
            <p14:sldId id="298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F476D-BC6F-107C-8A0D-B8D3714AD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DF83A-35F2-AB95-AC6D-3B7A0B0EC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B2AA42-F737-7D57-7706-09648EA4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CB74E-F58F-BC8A-2992-BBE6F58B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764A7B-D3FF-C1F0-3E22-0BA302E0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49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B10A6-F9F3-022F-F0D2-3FD8E7F4C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51EAB2-E644-D224-44A6-7E2B35B9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40E242-6FD5-9D8F-AC44-4F7F93DE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692462-D1F0-3C95-14DE-478B3938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D5F1F5-C3E0-3ACE-0109-F71A14B4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77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366E26-91F9-FFD5-9459-30CF6C184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5B2054-35E4-5CB1-1A82-CEE769034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CD14A3-366C-D112-EAC1-D8F7CCC7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647472-AEB4-69B4-4726-40F78A30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D43691-A82E-C6A8-9C70-85F1792D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77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6D864-82FD-D2E3-A31F-AE8ED82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6E150-3A4B-4F25-56ED-B6A713D21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5CF8DA-A4F7-B90B-85F6-3A0DE5BC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B1927B-6688-C8AF-CB5F-E5A245F9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3C633E-7C95-412B-BBE5-BBB26F19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73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C6AA5-1DF5-DF56-2857-4006A813F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82FB89-A2A4-C939-AFFD-F997099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17104F-A03A-873D-FE71-521BD4C4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BBF2B-A114-2372-B383-5F871FBF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CC3796-8EC1-A225-61C8-6C656437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01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52C5C-ABF6-5B49-A657-D478290C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23119B-58D3-DEDF-A4F9-887F13F5A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25CFC6-9919-2673-25B0-242364B83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147D12-F5D7-9152-3532-C1288F628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52B5F5-B830-AA39-DF95-6E6FEA33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33A6E7-1521-7696-883C-0E0AD385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74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E9495-2B17-DDFF-1866-BD3DC565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CD1774-EF3A-C371-058B-B838866C5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5A7EA2-BE5B-46DE-279F-4752685D2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7A3FB0E-2DDA-B493-D74E-EC3C5C743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AB85D7-3305-3BBF-7E34-0D1546F87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01521A-B44F-2DAD-4FE1-CA26E653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2E23F1-9C56-9860-50CB-5DA4707B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046871-E772-119A-6A04-742A6DF0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85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99B53-9EBD-9ED1-00AA-773996C9E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53F3C01-FF0E-D40E-EEF4-3DD36E01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CA27EB-4A3E-08BA-C345-E1A71354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A5F99C-9C18-B433-7C86-39CB746B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60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A14B8B-1322-B82C-2507-45A3CE44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4F64018-5C2F-05B5-BA88-10D6DE95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D32641-EC75-121F-6D8C-4198483A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9982A-84F2-BC54-1739-9FDAB066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F20E1-2F31-106D-8D5F-10A598886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CA00D0-33F1-E94C-FD88-F6635BD1B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70BAC1-F12E-0629-7B78-2046CB76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B33E24-F405-2606-2D9E-F41AD938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0B8114-65EC-727E-AE67-C417BA4E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9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5BE92-2548-747D-F13E-CE32B58B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2669A8-7D88-D747-F85E-1FD7C0613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8EF918-BBAF-FFAE-7895-0BB9BBA55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823E51-F362-0637-6255-92F9D1DA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A7B6AA-FADA-895C-F8A7-48BEB750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70B19-C88B-9629-CA5D-7E79BDEA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9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8C573D-8F7B-93D2-3340-3F3491BB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C7B3E4-F621-749C-DAE8-6A5C2D57D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119F30-3C3E-6AB3-08C4-CC03D2658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ED974-6363-409E-8D80-7856EDB5D72A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D2C3A-12E9-F0F5-D30F-1B439C964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1EB482-55F2-36AE-8827-37DFF965B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9BE3-AACA-417E-8B11-93B75DA06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265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6135D-9DA9-AB84-D8E6-18F400661D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Excel 4. prosince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674CCD-C092-7F28-5B62-A896414C8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Tercie</a:t>
            </a:r>
          </a:p>
          <a:p>
            <a:r>
              <a:rPr lang="cs-CZ" dirty="0"/>
              <a:t>Adam Dominec</a:t>
            </a:r>
          </a:p>
        </p:txBody>
      </p:sp>
    </p:spTree>
    <p:extLst>
      <p:ext uri="{BB962C8B-B14F-4D97-AF65-F5344CB8AC3E}">
        <p14:creationId xmlns:p14="http://schemas.microsoft.com/office/powerpoint/2010/main" val="49242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57E70E3-6BDD-AD66-7E6C-0FA67B3D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Vypočtěte směrodatnou odchylku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52127A1-DC96-DD8D-7247-34816A8B9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=STDEVA(celý sloupec hodnot)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Pracujte se sloupcem u svých vlastních otázek!</a:t>
            </a:r>
          </a:p>
        </p:txBody>
      </p:sp>
      <p:pic>
        <p:nvPicPr>
          <p:cNvPr id="4" name="Obrázek 3" descr="Snímek obrazovky 2023-12-03 230824">
            <a:extLst>
              <a:ext uri="{FF2B5EF4-FFF2-40B4-BE49-F238E27FC236}">
                <a16:creationId xmlns:a16="http://schemas.microsoft.com/office/drawing/2014/main" id="{77FE37EC-ACEC-EED2-20BE-9258B8451A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075" y="1825625"/>
            <a:ext cx="2871787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4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0152E68E-F382-9181-2F1C-3CEFE0178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Roztáhněte výpočet na zbývající sloupce</a:t>
            </a:r>
          </a:p>
        </p:txBody>
      </p:sp>
      <p:pic>
        <p:nvPicPr>
          <p:cNvPr id="4" name="Obrázek 3" descr="Snímek obrazovky 2023-12-03 230855">
            <a:extLst>
              <a:ext uri="{FF2B5EF4-FFF2-40B4-BE49-F238E27FC236}">
                <a16:creationId xmlns:a16="http://schemas.microsoft.com/office/drawing/2014/main" id="{E88591B5-E8A8-83C2-59DC-43C75A262B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62313"/>
            <a:ext cx="11277600" cy="17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0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72F76E4B-5EB7-9998-8931-576A25C6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Připravte si místo na vlastnoruční výpočet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3B23A4-8981-A668-26E2-9CBD37A02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Pravý klik na záhlaví sloupce</a:t>
            </a:r>
          </a:p>
          <a:p>
            <a:r>
              <a:rPr lang="cs-CZ" dirty="0"/>
              <a:t>„Vložit buňky“</a:t>
            </a:r>
          </a:p>
        </p:txBody>
      </p:sp>
      <p:pic>
        <p:nvPicPr>
          <p:cNvPr id="4" name="Obrázek 3" descr="Snímek obrazovky 2023-12-03 231040">
            <a:extLst>
              <a:ext uri="{FF2B5EF4-FFF2-40B4-BE49-F238E27FC236}">
                <a16:creationId xmlns:a16="http://schemas.microsoft.com/office/drawing/2014/main" id="{172C1014-16AF-D684-8420-24A245C78D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374" y="1825625"/>
            <a:ext cx="2400300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8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DB416A1A-80C4-B52B-C795-CCFA879C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Začněte psát vzorec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ECA9458E-8E19-5139-3C34-8B8111A6C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=(buňka vlevo - průměr</a:t>
            </a:r>
          </a:p>
        </p:txBody>
      </p:sp>
      <p:pic>
        <p:nvPicPr>
          <p:cNvPr id="4" name="Obrázek 3" descr="Snímek obrazovky 2023-12-03 231338">
            <a:extLst>
              <a:ext uri="{FF2B5EF4-FFF2-40B4-BE49-F238E27FC236}">
                <a16:creationId xmlns:a16="http://schemas.microsoft.com/office/drawing/2014/main" id="{28BE2C58-DC99-DBC9-D064-9BBC719F35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914" y="1830388"/>
            <a:ext cx="3695700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9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F8DA0D40-1E0B-82F2-110D-1DD8199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Zmáčkněte F4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C084500-06E5-62E5-AE2A-DD7C26B99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67391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Doplníte tím $ u buňky s průměrem</a:t>
            </a:r>
          </a:p>
          <a:p>
            <a:r>
              <a:rPr lang="cs-CZ" dirty="0"/>
              <a:t>Při roztahování vzorce se nebude posouvat</a:t>
            </a:r>
          </a:p>
        </p:txBody>
      </p:sp>
      <p:pic>
        <p:nvPicPr>
          <p:cNvPr id="4" name="Obrázek 3" descr="Snímek obrazovky 2023-12-03 231415">
            <a:extLst>
              <a:ext uri="{FF2B5EF4-FFF2-40B4-BE49-F238E27FC236}">
                <a16:creationId xmlns:a16="http://schemas.microsoft.com/office/drawing/2014/main" id="{930761DD-3CB3-0426-FF2B-DEFBEFAD09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57" y="1695451"/>
            <a:ext cx="4364037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7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A901369-BC0B-D7A3-9CFF-DADF2C3C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Dokončete druhou mocninu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0A6E2D72-E512-9C2B-A603-E278311D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Psáno ^2</a:t>
            </a:r>
          </a:p>
        </p:txBody>
      </p:sp>
      <p:pic>
        <p:nvPicPr>
          <p:cNvPr id="4" name="Obrázek 3" descr="Snímek obrazovky 2023-12-03 231507">
            <a:extLst>
              <a:ext uri="{FF2B5EF4-FFF2-40B4-BE49-F238E27FC236}">
                <a16:creationId xmlns:a16="http://schemas.microsoft.com/office/drawing/2014/main" id="{1307F1EE-9692-C83F-6565-B85A66E88E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650" y="1919288"/>
            <a:ext cx="4584700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23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9F8C1B04-529D-99A6-DD79-489DB7FE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Roztáhněte vzorec</a:t>
            </a:r>
          </a:p>
        </p:txBody>
      </p:sp>
      <p:pic>
        <p:nvPicPr>
          <p:cNvPr id="4" name="Obrázek 3" descr="Snímek obrazovky 2023-12-03 231550">
            <a:extLst>
              <a:ext uri="{FF2B5EF4-FFF2-40B4-BE49-F238E27FC236}">
                <a16:creationId xmlns:a16="http://schemas.microsoft.com/office/drawing/2014/main" id="{644EA94A-2A09-ECA1-2330-0E91E3E4DC4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275" y="1919288"/>
            <a:ext cx="1949450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7480A49D-35DE-AE0C-781D-715643AE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Spočítejte průměr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526C7EE1-F3BC-F50A-9D08-D95C298F8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=AVERAGEA(nový sloupec)</a:t>
            </a:r>
          </a:p>
        </p:txBody>
      </p:sp>
      <p:pic>
        <p:nvPicPr>
          <p:cNvPr id="4" name="Obrázek 3" descr="Snímek obrazovky 2023-12-03 231634">
            <a:extLst>
              <a:ext uri="{FF2B5EF4-FFF2-40B4-BE49-F238E27FC236}">
                <a16:creationId xmlns:a16="http://schemas.microsoft.com/office/drawing/2014/main" id="{581CE72B-31DA-5637-3887-D3D72F181A7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13" y="1919288"/>
            <a:ext cx="1755775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7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E776F660-2C16-B234-4AB4-A0838C42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Spočítejte odmocninu toho průměru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A89D42F7-004B-3485-1280-7A9585A49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=ODMOCNINA</a:t>
            </a:r>
          </a:p>
        </p:txBody>
      </p:sp>
      <p:pic>
        <p:nvPicPr>
          <p:cNvPr id="4" name="Obrázek 3" descr="Snímek obrazovky 2023-12-03 231711">
            <a:extLst>
              <a:ext uri="{FF2B5EF4-FFF2-40B4-BE49-F238E27FC236}">
                <a16:creationId xmlns:a16="http://schemas.microsoft.com/office/drawing/2014/main" id="{78A69772-F859-21A6-4072-881E81F78B7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671" y="1760538"/>
            <a:ext cx="7192963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7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DA73312E-BE14-198D-F211-515485CC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 to skoro vychází 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C56B013E-20D6-50A9-1D2E-5529A3038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vzorce směrodatné odchylky dopište písmeno P</a:t>
            </a:r>
          </a:p>
          <a:p>
            <a:pPr marL="0" indent="0">
              <a:buNone/>
            </a:pPr>
            <a:r>
              <a:rPr lang="cs-CZ" dirty="0"/>
              <a:t>=STDEVPA</a:t>
            </a:r>
          </a:p>
        </p:txBody>
      </p:sp>
      <p:pic>
        <p:nvPicPr>
          <p:cNvPr id="4" name="Obrázek 3" descr="Snímek obrazovky 2023-12-03 232010">
            <a:extLst>
              <a:ext uri="{FF2B5EF4-FFF2-40B4-BE49-F238E27FC236}">
                <a16:creationId xmlns:a16="http://schemas.microsoft.com/office/drawing/2014/main" id="{9E03CE1E-2BCE-9D6A-3F22-23FA52AC3F9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55925"/>
            <a:ext cx="11277600" cy="24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7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B1B7EF3-3EF1-F2D6-C107-D102A427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90BA58-CD5C-574D-501A-5D433AB41C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Měli byste mít u aspoň jednoho sloupce (například CX):</a:t>
            </a:r>
          </a:p>
          <a:p>
            <a:r>
              <a:rPr lang="cs-CZ" dirty="0"/>
              <a:t>Spočtený výskyt -1, -0,5, 0, 0,5, 1 pomocí COUNTIF</a:t>
            </a:r>
          </a:p>
          <a:p>
            <a:r>
              <a:rPr lang="cs-CZ" dirty="0"/>
              <a:t>Histogram</a:t>
            </a:r>
            <a:br>
              <a:rPr lang="cs-CZ" dirty="0"/>
            </a:br>
            <a:r>
              <a:rPr lang="cs-CZ" dirty="0"/>
              <a:t>je to obyčejný sloupcový graf</a:t>
            </a:r>
            <a:br>
              <a:rPr lang="cs-CZ" dirty="0"/>
            </a:br>
            <a:r>
              <a:rPr lang="cs-CZ" dirty="0"/>
              <a:t>musí v něm jít číst těch 5 čísel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FE33A1-D1CE-FF46-0CB5-B5A45037B6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Snímek obrazovky 2023-12-03 225233">
            <a:extLst>
              <a:ext uri="{FF2B5EF4-FFF2-40B4-BE49-F238E27FC236}">
                <a16:creationId xmlns:a16="http://schemas.microsoft.com/office/drawing/2014/main" id="{01295440-B21E-BF86-E261-3FC9418480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731" y="1760538"/>
            <a:ext cx="4554537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38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AB2600C8-4738-F76D-2C4D-B22F8526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 to vychází přesně stejně.</a:t>
            </a:r>
          </a:p>
        </p:txBody>
      </p:sp>
      <p:pic>
        <p:nvPicPr>
          <p:cNvPr id="4" name="Obrázek 3" descr="Snímek obrazovky 2023-12-03 232027">
            <a:extLst>
              <a:ext uri="{FF2B5EF4-FFF2-40B4-BE49-F238E27FC236}">
                <a16:creationId xmlns:a16="http://schemas.microsoft.com/office/drawing/2014/main" id="{0899F7AF-F274-AB1D-2D38-219F19EDAB6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1919288"/>
            <a:ext cx="10968037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03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885D744-C95F-9F8B-DC61-6512F168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BCD0C9-3F65-03A2-E9C7-EA68CA9C0A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Třetí úkol</a:t>
            </a:r>
          </a:p>
        </p:txBody>
      </p:sp>
    </p:spTree>
    <p:extLst>
      <p:ext uri="{BB962C8B-B14F-4D97-AF65-F5344CB8AC3E}">
        <p14:creationId xmlns:p14="http://schemas.microsoft.com/office/powerpoint/2010/main" val="1133252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F3F9828-A8D2-E319-A72E-D6AB7D5F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Přidejte dalších pět řádků</a:t>
            </a:r>
          </a:p>
        </p:txBody>
      </p:sp>
      <p:pic>
        <p:nvPicPr>
          <p:cNvPr id="4" name="Obrázek 3" descr="Snímek obrazovky 2023-12-03 232224">
            <a:extLst>
              <a:ext uri="{FF2B5EF4-FFF2-40B4-BE49-F238E27FC236}">
                <a16:creationId xmlns:a16="http://schemas.microsoft.com/office/drawing/2014/main" id="{9DA789CB-4C60-476A-D97A-6E37DFA783F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075"/>
            <a:ext cx="11277600" cy="432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78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1E16DA5C-5FEE-2ECD-3C15-9C3BF9D5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Spočítejte korelaci dvou sloupců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5ABF001D-DE69-1751-1599-8D6D0B6BF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5304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=CORREL(první sloupec; druhý sloupec)</a:t>
            </a:r>
          </a:p>
          <a:p>
            <a:r>
              <a:rPr lang="cs-CZ" dirty="0"/>
              <a:t>Vzorec napište do buňky pod druhým sloupcem</a:t>
            </a:r>
            <a:br>
              <a:rPr lang="cs-CZ" dirty="0"/>
            </a:br>
            <a:r>
              <a:rPr lang="cs-CZ" dirty="0"/>
              <a:t>(díky tomu půjde udělat pořádek)</a:t>
            </a:r>
          </a:p>
        </p:txBody>
      </p:sp>
      <p:pic>
        <p:nvPicPr>
          <p:cNvPr id="4" name="Obrázek 3" descr="Snímek obrazovky 2023-12-03 232321">
            <a:extLst>
              <a:ext uri="{FF2B5EF4-FFF2-40B4-BE49-F238E27FC236}">
                <a16:creationId xmlns:a16="http://schemas.microsoft.com/office/drawing/2014/main" id="{221C2721-F40B-FAEC-9B87-14079926ED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76" y="1760538"/>
            <a:ext cx="3087687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95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A4DC5-EBAC-500F-4928-F9E3E42C7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Spočítejte korelaci každé dvojice sloupců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7C9EC-1645-E9CB-F6F0-585D52C3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každý s každým z vašich 5 sloupců – bude 10 výpočtů</a:t>
            </a:r>
          </a:p>
          <a:p>
            <a:r>
              <a:rPr lang="cs-CZ" dirty="0"/>
              <a:t>Nezbývá než je naťukat ručně</a:t>
            </a:r>
            <a:br>
              <a:rPr lang="cs-CZ" dirty="0"/>
            </a:br>
            <a:r>
              <a:rPr lang="cs-CZ" dirty="0"/>
              <a:t>(ano, dá se to udělat automaticky, ale to je moc velká magie)</a:t>
            </a:r>
          </a:p>
          <a:p>
            <a:r>
              <a:rPr lang="cs-CZ" dirty="0"/>
              <a:t>Udržujte si pořádek, který výpočet patří kam</a:t>
            </a:r>
            <a:br>
              <a:rPr lang="cs-CZ" dirty="0"/>
            </a:br>
            <a:r>
              <a:rPr lang="cs-CZ" dirty="0"/>
              <a:t>každý sloupec má mít pod sebou porovnání se všemi předcházejícími</a:t>
            </a:r>
          </a:p>
          <a:p>
            <a:r>
              <a:rPr lang="cs-CZ" dirty="0"/>
              <a:t>Můžete spočítat korelaci i sloupce s ním samotným</a:t>
            </a:r>
            <a:br>
              <a:rPr lang="cs-CZ" dirty="0"/>
            </a:br>
            <a:r>
              <a:rPr lang="cs-CZ" dirty="0"/>
              <a:t>vyjde vždycky 1</a:t>
            </a:r>
          </a:p>
        </p:txBody>
      </p:sp>
    </p:spTree>
    <p:extLst>
      <p:ext uri="{BB962C8B-B14F-4D97-AF65-F5344CB8AC3E}">
        <p14:creationId xmlns:p14="http://schemas.microsoft.com/office/powerpoint/2010/main" val="3854418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8D834-0D37-9298-4E6E-E6C65151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Korelacím nastavte podmíněné formátování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59047-940C-4F4B-098E-7F677AC56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Hotový soubor odevzdejte do zadání Korelace na Teams.</a:t>
            </a:r>
          </a:p>
        </p:txBody>
      </p:sp>
    </p:spTree>
    <p:extLst>
      <p:ext uri="{BB962C8B-B14F-4D97-AF65-F5344CB8AC3E}">
        <p14:creationId xmlns:p14="http://schemas.microsoft.com/office/powerpoint/2010/main" val="61584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F5C4BD5-872D-48D8-B5AB-CF79EFD6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formátování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3C529D7-4CCE-E637-7AFC-DE4425B109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 úkol</a:t>
            </a:r>
          </a:p>
        </p:txBody>
      </p:sp>
    </p:spTree>
    <p:extLst>
      <p:ext uri="{BB962C8B-B14F-4D97-AF65-F5344CB8AC3E}">
        <p14:creationId xmlns:p14="http://schemas.microsoft.com/office/powerpoint/2010/main" val="180020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8035BC5-837A-CC1E-B757-9D5C6A64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Vyberte celou oblast hodnot</a:t>
            </a:r>
          </a:p>
        </p:txBody>
      </p:sp>
      <p:pic>
        <p:nvPicPr>
          <p:cNvPr id="4" name="Obrázek 3" descr="Snímek obrazovky 2023-12-03 225358">
            <a:extLst>
              <a:ext uri="{FF2B5EF4-FFF2-40B4-BE49-F238E27FC236}">
                <a16:creationId xmlns:a16="http://schemas.microsoft.com/office/drawing/2014/main" id="{79733BA0-DE91-4E52-25B5-AD8E867E6C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88" y="1919288"/>
            <a:ext cx="2738437" cy="4481512"/>
          </a:xfrm>
          <a:prstGeom prst="rect">
            <a:avLst/>
          </a:prstGeom>
        </p:spPr>
      </p:pic>
      <p:pic>
        <p:nvPicPr>
          <p:cNvPr id="5" name="Obrázek 4" descr="Snímek obrazovky 2023-12-03 225543">
            <a:extLst>
              <a:ext uri="{FF2B5EF4-FFF2-40B4-BE49-F238E27FC236}">
                <a16:creationId xmlns:a16="http://schemas.microsoft.com/office/drawing/2014/main" id="{2A7F2308-08CE-C964-C091-6F51F5F294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444" y="1919288"/>
            <a:ext cx="2925763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3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A886BCFC-414F-965A-0BA0-08D24BE0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Nastavte podmíněné formátování</a:t>
            </a:r>
          </a:p>
        </p:txBody>
      </p:sp>
      <p:pic>
        <p:nvPicPr>
          <p:cNvPr id="4" name="Obrázek 3" descr="Snímek obrazovky 2023-12-03 225730">
            <a:extLst>
              <a:ext uri="{FF2B5EF4-FFF2-40B4-BE49-F238E27FC236}">
                <a16:creationId xmlns:a16="http://schemas.microsoft.com/office/drawing/2014/main" id="{F834EF82-9E99-DBE8-C194-AF79F2B1E7D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3" y="1690688"/>
            <a:ext cx="8484316" cy="1525123"/>
          </a:xfrm>
          <a:prstGeom prst="rect">
            <a:avLst/>
          </a:prstGeom>
        </p:spPr>
      </p:pic>
      <p:pic>
        <p:nvPicPr>
          <p:cNvPr id="11" name="Zástupný obsah 10" descr="Snímek obrazovky 2023-12-03 230024">
            <a:extLst>
              <a:ext uri="{FF2B5EF4-FFF2-40B4-BE49-F238E27FC236}">
                <a16:creationId xmlns:a16="http://schemas.microsoft.com/office/drawing/2014/main" id="{C097B1EC-5BBB-A819-B8C8-0BC435630BE2}"/>
              </a:ext>
            </a:extLst>
          </p:cNvPr>
          <p:cNvPicPr>
            <a:picLocks noGrp="1" noChangeAspect="1"/>
          </p:cNvPicPr>
          <p:nvPr isPhoto="1">
            <p:ph idx="1"/>
          </p:nvPr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304" y="2365705"/>
            <a:ext cx="3374816" cy="4351338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DEFD4862-A8C4-B592-7181-88E7C98166B7}"/>
              </a:ext>
            </a:extLst>
          </p:cNvPr>
          <p:cNvSpPr txBox="1"/>
          <p:nvPr/>
        </p:nvSpPr>
        <p:spPr>
          <a:xfrm>
            <a:off x="996593" y="3595955"/>
            <a:ext cx="709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Obarvěte takhle data u svých vlastních otázek!</a:t>
            </a:r>
          </a:p>
        </p:txBody>
      </p:sp>
    </p:spTree>
    <p:extLst>
      <p:ext uri="{BB962C8B-B14F-4D97-AF65-F5344CB8AC3E}">
        <p14:creationId xmlns:p14="http://schemas.microsoft.com/office/powerpoint/2010/main" val="89104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0077C98-736E-1143-B78B-518D4EF3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Směrodatná odchylka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3E8DAC-1BC4-8F7A-7DEA-ADE603869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Druhý úkol</a:t>
            </a:r>
          </a:p>
        </p:txBody>
      </p:sp>
    </p:spTree>
    <p:extLst>
      <p:ext uri="{BB962C8B-B14F-4D97-AF65-F5344CB8AC3E}">
        <p14:creationId xmlns:p14="http://schemas.microsoft.com/office/powerpoint/2010/main" val="402683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BBF662B9-92F2-0909-AE1A-EDB90B95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Vyberte řádky 28 a 29</a:t>
            </a:r>
          </a:p>
        </p:txBody>
      </p:sp>
      <p:pic>
        <p:nvPicPr>
          <p:cNvPr id="4" name="Obrázek 3" descr="Snímek obrazovky 2023-12-03 230459">
            <a:extLst>
              <a:ext uri="{FF2B5EF4-FFF2-40B4-BE49-F238E27FC236}">
                <a16:creationId xmlns:a16="http://schemas.microsoft.com/office/drawing/2014/main" id="{7BEC9E29-5556-3223-D00B-3A61D7A3A0B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68638"/>
            <a:ext cx="11277600" cy="218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5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FA417713-8B26-A788-8346-F9F0F70D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Vytvořte volné místo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C9B1EB6F-106D-B8C0-6CA1-B706180D9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Pravý klik na číslo řádku</a:t>
            </a:r>
          </a:p>
          <a:p>
            <a:r>
              <a:rPr lang="cs-CZ" dirty="0"/>
              <a:t>„Vložit buňky“</a:t>
            </a:r>
          </a:p>
        </p:txBody>
      </p:sp>
      <p:pic>
        <p:nvPicPr>
          <p:cNvPr id="4" name="Obrázek 3" descr="Snímek obrazovky 2023-12-03 230613">
            <a:extLst>
              <a:ext uri="{FF2B5EF4-FFF2-40B4-BE49-F238E27FC236}">
                <a16:creationId xmlns:a16="http://schemas.microsoft.com/office/drawing/2014/main" id="{59AF96EF-4BB0-F47D-5C1C-49AE23AA64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461" y="1695451"/>
            <a:ext cx="5630863" cy="44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9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C4514F77-8CAE-0573-CADE-220C7587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Máme volné místo na práci.</a:t>
            </a:r>
          </a:p>
        </p:txBody>
      </p:sp>
      <p:pic>
        <p:nvPicPr>
          <p:cNvPr id="4" name="Obrázek 3" descr="Snímek obrazovky 2023-12-03 230649">
            <a:extLst>
              <a:ext uri="{FF2B5EF4-FFF2-40B4-BE49-F238E27FC236}">
                <a16:creationId xmlns:a16="http://schemas.microsoft.com/office/drawing/2014/main" id="{B81EE0D0-5D7C-6654-C3C9-42951CCFF2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81288"/>
            <a:ext cx="11277600" cy="29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01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318</Words>
  <Application>Microsoft Office PowerPoint</Application>
  <PresentationFormat>Širokoúhlá obrazovka</PresentationFormat>
  <Paragraphs>56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Excel 4. prosince</vt:lpstr>
      <vt:lpstr>Dosavadní práce</vt:lpstr>
      <vt:lpstr>Podmíněné formátování</vt:lpstr>
      <vt:lpstr>Vyberte celou oblast hodnot</vt:lpstr>
      <vt:lpstr>Nastavte podmíněné formátování</vt:lpstr>
      <vt:lpstr>Směrodatná odchylka</vt:lpstr>
      <vt:lpstr>Vyberte řádky 28 a 29</vt:lpstr>
      <vt:lpstr>Vytvořte volné místo</vt:lpstr>
      <vt:lpstr>Máme volné místo na práci.</vt:lpstr>
      <vt:lpstr>Vypočtěte směrodatnou odchylku</vt:lpstr>
      <vt:lpstr>Roztáhněte výpočet na zbývající sloupce</vt:lpstr>
      <vt:lpstr>Připravte si místo na vlastnoruční výpočet</vt:lpstr>
      <vt:lpstr>Začněte psát vzorec</vt:lpstr>
      <vt:lpstr>Zmáčkněte F4</vt:lpstr>
      <vt:lpstr>Dokončete druhou mocninu</vt:lpstr>
      <vt:lpstr>Roztáhněte vzorec</vt:lpstr>
      <vt:lpstr>Spočítejte průměr</vt:lpstr>
      <vt:lpstr>Spočítejte odmocninu toho průměru</vt:lpstr>
      <vt:lpstr>Už to skoro vychází </vt:lpstr>
      <vt:lpstr>Už to vychází přesně stejně.</vt:lpstr>
      <vt:lpstr>Korelace</vt:lpstr>
      <vt:lpstr>Přidejte dalších pět řádků</vt:lpstr>
      <vt:lpstr>Spočítejte korelaci dvou sloupců</vt:lpstr>
      <vt:lpstr>Spočítejte korelaci každé dvojice sloupců</vt:lpstr>
      <vt:lpstr>Korelacím nastavte podmíněné formátování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4. prosince</dc:title>
  <dc:creator>Adam Dominec</dc:creator>
  <cp:lastModifiedBy>Adam Dominec</cp:lastModifiedBy>
  <cp:revision>1</cp:revision>
  <dcterms:created xsi:type="dcterms:W3CDTF">2023-12-03T23:27:09Z</dcterms:created>
  <dcterms:modified xsi:type="dcterms:W3CDTF">2023-12-04T00:00:42Z</dcterms:modified>
</cp:coreProperties>
</file>